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73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2C92F68-0D82-445B-A685-2EFCF7FAE84F}" type="datetimeFigureOut">
              <a:rPr lang="en-US" smtClean="0"/>
              <a:pPr/>
              <a:t>6/16/2013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A727E5E-FA8E-4370-979D-9FDEC4696F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FM</a:t>
            </a:r>
            <a:r>
              <a:rPr lang="en-US" dirty="0" smtClean="0">
                <a:solidFill>
                  <a:srgbClr val="0070C0"/>
                </a:solidFill>
              </a:rPr>
              <a:t> (financial management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77000" cy="1219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Capital budgeting process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Step-3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b="1" dirty="0" smtClean="0">
                <a:solidFill>
                  <a:schemeClr val="tx1">
                    <a:lumMod val="95000"/>
                  </a:schemeClr>
                </a:solidFill>
              </a:rPr>
              <a:t>decision making</a:t>
            </a:r>
            <a:endParaRPr lang="en-US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Dollar limits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Certain amount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Decisions  often made by plant managers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Important to keep production line moving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1026" name="Picture 2" descr="C:\Documents and Settings\shona\Desktop\Decision-Ma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029200"/>
            <a:ext cx="33528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Step-4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4900" b="1" dirty="0" smtClean="0">
                <a:solidFill>
                  <a:schemeClr val="tx1">
                    <a:lumMod val="95000"/>
                  </a:schemeClr>
                </a:solidFill>
              </a:rPr>
              <a:t>    implementation</a:t>
            </a:r>
            <a:endParaRPr lang="en-US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321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Following approval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Expenditure are made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Project implemented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Expenditure for a large project often occur in phases</a:t>
            </a:r>
            <a:endParaRPr lang="en-US" dirty="0"/>
          </a:p>
        </p:txBody>
      </p:sp>
      <p:pic>
        <p:nvPicPr>
          <p:cNvPr id="1026" name="Picture 2" descr="C:\Documents and Settings\shona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876800"/>
            <a:ext cx="35814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Step-5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4900" b="1" dirty="0" smtClean="0">
                <a:solidFill>
                  <a:schemeClr val="tx1">
                    <a:lumMod val="95000"/>
                  </a:schemeClr>
                </a:solidFill>
              </a:rPr>
              <a:t>        follow-up</a:t>
            </a:r>
            <a:endParaRPr lang="en-US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352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Results are monitored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Compared actual cost and benefits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Action may be required if actual outcome differ from projected 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Capital Budgeting?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/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process of evaluating and selecting long term investments that are consistent with the firm’s goal maximizing owner wealth.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Analysis of potential additions to fixed assets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Long-term decisions; involve large expenditures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Very important to firm’s future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Types of  capital expenditures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Capital expenditure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-An outlay of funds by the firm that is expected to purchase benefits over a period of time greater than 1 year.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Operating expenditure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-An outlay of funds by the firm resulting in benefits received within 1 year.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latin typeface="Times New Roman" pitchFamily="18" charset="0"/>
              </a:rPr>
              <a:t>Capital budgeting decision process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Proposal generation</a:t>
            </a:r>
          </a:p>
          <a:p>
            <a:r>
              <a:rPr lang="en-US" dirty="0" smtClean="0">
                <a:latin typeface="Times New Roman" pitchFamily="18" charset="0"/>
              </a:rPr>
              <a:t>Review and analysis</a:t>
            </a:r>
          </a:p>
          <a:p>
            <a:r>
              <a:rPr lang="en-US" dirty="0" smtClean="0">
                <a:latin typeface="Times New Roman" pitchFamily="18" charset="0"/>
              </a:rPr>
              <a:t>Decision making</a:t>
            </a:r>
          </a:p>
          <a:p>
            <a:r>
              <a:rPr lang="en-US" dirty="0" smtClean="0">
                <a:latin typeface="Times New Roman" pitchFamily="18" charset="0"/>
              </a:rPr>
              <a:t>Implementation </a:t>
            </a:r>
          </a:p>
          <a:p>
            <a:r>
              <a:rPr lang="en-US" dirty="0" err="1" smtClean="0">
                <a:latin typeface="Times New Roman" pitchFamily="18" charset="0"/>
              </a:rPr>
              <a:t>Folow</a:t>
            </a:r>
            <a:r>
              <a:rPr lang="en-US" smtClean="0">
                <a:latin typeface="Times New Roman" pitchFamily="18" charset="0"/>
              </a:rPr>
              <a:t>-up</a:t>
            </a:r>
            <a:endParaRPr lang="en-US" dirty="0" smtClean="0">
              <a:latin typeface="Times New Roman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/>
          </p:cNvSpPr>
          <p:nvPr/>
        </p:nvSpPr>
        <p:spPr bwMode="auto">
          <a:xfrm>
            <a:off x="533400" y="304800"/>
            <a:ext cx="8077200" cy="1470025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Capital budgeting decision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686800" cy="2247106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  <a:latin typeface="Times New Roman" pitchFamily="18" charset="0"/>
              </a:rPr>
              <a:t>Step -1</a:t>
            </a:r>
            <a:r>
              <a:rPr lang="en-US" sz="4400" dirty="0" smtClean="0">
                <a:latin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</a:rPr>
              <a:t>        </a:t>
            </a:r>
            <a:r>
              <a:rPr lang="en-US" sz="4400" b="1" dirty="0" smtClean="0">
                <a:latin typeface="Times New Roman" pitchFamily="18" charset="0"/>
              </a:rPr>
              <a:t>Proposal generation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0400"/>
            <a:ext cx="8153400" cy="2895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proposals for new investment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Reviewed by financial personnel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water plant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6" descr="C:\Documents and Settings\shona\Desktop\China_Mineral_Water_Treatment_Plant_Water_Machine201282519041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030412"/>
            <a:ext cx="5715000" cy="427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Step-2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smtClean="0"/>
              <a:t>Review and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402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Formal  review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Assess merits of investment proposals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2050" name="Picture 2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419600"/>
            <a:ext cx="2590800" cy="1773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types of review and analysis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600" dirty="0" smtClean="0">
                <a:solidFill>
                  <a:srgbClr val="0070C0"/>
                </a:solidFill>
              </a:rPr>
              <a:t>     Financial analysis</a:t>
            </a:r>
          </a:p>
          <a:p>
            <a:pPr>
              <a:buNone/>
            </a:pPr>
            <a:r>
              <a:rPr lang="en-US" sz="1800" dirty="0" smtClean="0"/>
              <a:t>                     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 </a:t>
            </a:r>
            <a:r>
              <a:rPr lang="en-US" sz="2800" dirty="0" smtClean="0"/>
              <a:t>Payback Period Approach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Discounted Payback Period Approach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Discounted Cash Flow Techniques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Net Present Value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Internal Rate of Return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/>
              <a:t>Profitability Index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2140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0070C0"/>
                </a:solidFill>
              </a:rPr>
              <a:t>Subjective or non-financial analysis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/>
              <a:t>market survey                              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 Turkey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 </a:t>
            </a:r>
            <a:r>
              <a:rPr lang="en-US" dirty="0" smtClean="0"/>
              <a:t>Japan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 </a:t>
            </a:r>
            <a:r>
              <a:rPr lang="en-US" dirty="0" smtClean="0"/>
              <a:t>America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  </a:t>
            </a:r>
            <a:r>
              <a:rPr lang="en-US" dirty="0" smtClean="0"/>
              <a:t>C</a:t>
            </a:r>
            <a:r>
              <a:rPr lang="en-US" dirty="0" smtClean="0"/>
              <a:t>hina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speed, efficiency, cost, flexibility, risk, life, benefits, resale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72</TotalTime>
  <Words>220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FM (financial management)</vt:lpstr>
      <vt:lpstr>What is Capital Budgeting? </vt:lpstr>
      <vt:lpstr>Types of  capital expenditures</vt:lpstr>
      <vt:lpstr>Capital budgeting decision process</vt:lpstr>
      <vt:lpstr>Step -1         Proposal generation </vt:lpstr>
      <vt:lpstr>E.g. water plant </vt:lpstr>
      <vt:lpstr>Step-2    Review and Analysis</vt:lpstr>
      <vt:lpstr>Two types of review and analysis</vt:lpstr>
      <vt:lpstr> </vt:lpstr>
      <vt:lpstr>Step-3       decision making</vt:lpstr>
      <vt:lpstr>Step-4     implementation</vt:lpstr>
      <vt:lpstr>Step-5         follow-up</vt:lpstr>
    </vt:vector>
  </TitlesOfParts>
  <Company>IUB(BBA)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 (financial management)</dc:title>
  <dc:creator>IQRA KHALID</dc:creator>
  <cp:lastModifiedBy>Student</cp:lastModifiedBy>
  <cp:revision>16</cp:revision>
  <dcterms:created xsi:type="dcterms:W3CDTF">2013-05-15T22:29:46Z</dcterms:created>
  <dcterms:modified xsi:type="dcterms:W3CDTF">2013-06-15T18:16:04Z</dcterms:modified>
</cp:coreProperties>
</file>